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C140-BF44-48D8-B1FF-7B412FA64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489F3B-64DB-43FD-9659-EEE9B5F9F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4B2740-6EA3-4783-A884-FC3F40D40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47CD3C-1523-4C98-8DC7-A538FF77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EB9ADB-2180-40AA-B4B5-F8831E17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70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B6DC6-2471-4DD6-A8CA-CB928565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C6E494-0639-4DBA-89FF-1549D0DF7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244962-F578-43AC-A437-AC7CBE3E0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E5774C-3448-4859-AA0D-4A2F46BDD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08A384-F025-4825-A4B6-2D2A746A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70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17B8F-4DE1-42F4-ABB9-0C4F8969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A90BC3-236D-497A-9649-40E4D6DCB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ED147E-DF41-416E-8138-5830726B7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F9F5D0-0E22-487C-872D-66EAB298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D65067-F3AF-4877-9CCB-4AE35530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34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D0D02-DA48-4AE0-81F7-3AC8228C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73AA3-EF56-41B6-B2E7-986A00E05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33AB81-A399-4321-8FFE-93A47B743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BD15AF-CD1D-43C4-85AD-205A116B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90AC64-C5A1-4196-8E56-190F529D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61FDEE-AB45-4318-8544-0E97A2891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63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E5B44-2156-452B-BF8E-C684E8390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581894-CE0D-4890-8A3B-5602B6E78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AB9EE9-C93D-47DF-91DB-6975B6626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0A1262-4AB6-49BE-BA28-02C064FC9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BDF198-2C46-4355-8FE9-82975223F4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F1FB51-0854-4C2E-A08D-5ECBA0665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79A898-6DE8-42CA-B98D-5BA99A5B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62DF6A-5631-44A5-A618-621889D8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081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AFB8A-4C7C-46A6-BA42-6D5BE702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724D26-43FA-423D-B9D4-AE970FFD3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69E35F-410C-43CF-A502-70560797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E7CCB4-F40F-49B5-B25E-E20B76A6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10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3D8A89-40AA-4798-ACBA-CD669B7DA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CBC55BC-9D27-42E6-BB88-CFD54D68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105101-AFFE-4E6D-A6DB-39BB89BE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3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C94E3-AC00-4517-B5BB-5031F731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694B5E-B22A-4AC1-B8C9-920302A9F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27B913-38F0-42BF-92D4-754469865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00AF1A-ADCE-4972-8C88-E55A3C6EE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C05301-C9E4-4722-8BDF-F12C72D6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9735C6-ECA5-49AD-BBF4-5947012D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03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6C3C7-FC2E-4AAE-AB07-6FF65DDFC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AEA8B8-9C8D-4D70-8131-20D0B8D68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5E236D-EF67-4A04-942F-E2A0106F4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889FBB-48CB-49EA-BC62-C9156AC66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A08DC6-AAED-420E-8610-87C38D74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BE5E4-6F53-4F53-8281-36C902BD8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513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2FCA8-AB30-4A9D-AEF3-250CD999B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A96C47-6167-45CB-9170-713FAEDCE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439326-FF8A-4FE8-A0AA-DED48927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76FCCF-D51D-4577-9EF6-954F64284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C1D960-CBB5-448A-82D2-4C58F38F1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404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4B4FC3-B5C2-4EB0-A63A-A089988FD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FED3CF-406C-425E-985A-B4A6BFACA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FEB0D7-7872-443D-8035-324B2A0C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500297-4A2D-460A-9ADC-A55A64C0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75FE55-1B17-4731-BB45-867F1C3A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53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A856E-D32A-4C2B-BA40-3AA3ECBCF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2CCDAB-F499-4C2B-AB8F-1990AA57B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05BACD-5A09-4D33-95E8-FF939D7A4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4D8A5-F374-42EB-A71E-8378EC6FCA76}" type="datetimeFigureOut">
              <a:rPr lang="uk-UA" smtClean="0"/>
              <a:t>11.05.2022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B3A35-D804-4F6F-8A00-59589BE49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8C28FB-0A68-4B59-82BD-EB5A6AEA1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D82E3-AD54-419A-ABF0-D5EC3C71A65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53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atinggroup.ua/en/research/ukraine/desyatyy_obschenacionalnyy_opros_ideologicheskie_markery_voyny_27_aprelya_2022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F872187B-6BB0-472D-BA4E-5FA615DBB6A5}"/>
              </a:ext>
            </a:extLst>
          </p:cNvPr>
          <p:cNvSpPr txBox="1"/>
          <p:nvPr/>
        </p:nvSpPr>
        <p:spPr>
          <a:xfrm>
            <a:off x="4052565" y="3682627"/>
            <a:ext cx="40868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>
                <a:solidFill>
                  <a:schemeClr val="accent1">
                    <a:lumMod val="50000"/>
                  </a:schemeClr>
                </a:solidFill>
                <a:latin typeface="PF Din Text Cond Pro XBlack" panose="02000500000000020004" pitchFamily="2" charset="0"/>
              </a:rPr>
              <a:t>КАНАЛ </a:t>
            </a:r>
          </a:p>
          <a:p>
            <a:pPr algn="ctr"/>
            <a:r>
              <a:rPr lang="uk-UA" sz="3000" dirty="0">
                <a:solidFill>
                  <a:schemeClr val="accent1">
                    <a:lumMod val="50000"/>
                  </a:schemeClr>
                </a:solidFill>
                <a:latin typeface="PF Din Text Cond Pro XBlack" panose="02000500000000020004" pitchFamily="2" charset="0"/>
              </a:rPr>
              <a:t>ОБ УКРАИНЕ </a:t>
            </a:r>
          </a:p>
          <a:p>
            <a:pPr algn="ctr"/>
            <a:r>
              <a:rPr lang="uk-UA" sz="3000" dirty="0">
                <a:solidFill>
                  <a:schemeClr val="accent1">
                    <a:lumMod val="50000"/>
                  </a:schemeClr>
                </a:solidFill>
                <a:latin typeface="PF Din Text Cond Pro XBlack" panose="02000500000000020004" pitchFamily="2" charset="0"/>
              </a:rPr>
              <a:t>ДЛЯ ВСЕЙ ЕВРОПЫ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89F489-099B-C1E2-21A2-2B96D733B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39" y="929179"/>
            <a:ext cx="2518121" cy="249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0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8" y="487017"/>
            <a:ext cx="100875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ВЕДУЩИЙ КАНАЛ ОБ УКРАИНЕ ДЛЯ ВСЕЙ ЕВРОПЫ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B1C3CA-FA15-5926-579B-51067BA6D9F9}"/>
              </a:ext>
            </a:extLst>
          </p:cNvPr>
          <p:cNvSpPr txBox="1"/>
          <p:nvPr/>
        </p:nvSpPr>
        <p:spPr>
          <a:xfrm>
            <a:off x="1064118" y="1239592"/>
            <a:ext cx="100875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Спутниковый телеканал «Интер+» </a:t>
            </a:r>
            <a:r>
              <a:rPr lang="en-US" sz="2000" dirty="0">
                <a:latin typeface="PF DinDisplay Pro Light" panose="02000506000000020004" pitchFamily="2" charset="0"/>
              </a:rPr>
              <a:t>– </a:t>
            </a:r>
            <a:r>
              <a:rPr lang="ru-RU" sz="2000" dirty="0">
                <a:latin typeface="PF DinDisplay Pro Light" panose="02000506000000020004" pitchFamily="2" charset="0"/>
              </a:rPr>
              <a:t>один из наиболее известных украинских каналов для международной аудитории. Является частью </a:t>
            </a:r>
            <a:r>
              <a:rPr lang="en-US" sz="2000" dirty="0">
                <a:latin typeface="PF DinDisplay Pro Light" panose="02000506000000020004" pitchFamily="2" charset="0"/>
              </a:rPr>
              <a:t>Inter Media Group</a:t>
            </a:r>
            <a:r>
              <a:rPr lang="ru-RU" sz="2000" dirty="0">
                <a:latin typeface="PF DinDisplay Pro Light" panose="02000506000000020004" pitchFamily="2" charset="0"/>
              </a:rPr>
              <a:t> – крупнейшей медиагруппы Украины, в которую входят 9 телеканалов, их охват превышает 30%. Является универсальным каналом и рассчитан на широкую аудиторию.</a:t>
            </a:r>
          </a:p>
          <a:p>
            <a:endParaRPr lang="ru-RU" sz="2000" dirty="0">
              <a:latin typeface="PF DinDisplay Pro Light" panose="02000506000000020004" pitchFamily="2" charset="0"/>
            </a:endParaRPr>
          </a:p>
          <a:p>
            <a:r>
              <a:rPr lang="ru-RU" sz="2000" dirty="0">
                <a:latin typeface="PF DinDisplay Pro Light" panose="02000506000000020004" pitchFamily="2" charset="0"/>
              </a:rPr>
              <a:t>Основу контента составляют программы собственного производства, а также фильмы и сериалы, созданные в Украине. Большинство программ хорошо известны за пределами Украины – они транслировались на других каналах в Европе и Азии. Основная часть контента транслируется в </a:t>
            </a:r>
            <a:r>
              <a:rPr lang="en-US" sz="2000" dirty="0">
                <a:latin typeface="PF DinDisplay Pro Light" panose="02000506000000020004" pitchFamily="2" charset="0"/>
              </a:rPr>
              <a:t>HD-</a:t>
            </a:r>
            <a:r>
              <a:rPr lang="ru-RU" sz="2000" dirty="0">
                <a:latin typeface="PF DinDisplay Pro Light" panose="02000506000000020004" pitchFamily="2" charset="0"/>
              </a:rPr>
              <a:t>качестве. </a:t>
            </a:r>
          </a:p>
          <a:p>
            <a:endParaRPr lang="ru-RU" sz="2000" dirty="0">
              <a:latin typeface="PF DinDisplay Pro Light" panose="02000506000000020004" pitchFamily="2" charset="0"/>
            </a:endParaRPr>
          </a:p>
          <a:p>
            <a:r>
              <a:rPr lang="ru-RU" sz="2000" dirty="0">
                <a:latin typeface="PF DinDisplay Pro Light" panose="02000506000000020004" pitchFamily="2" charset="0"/>
              </a:rPr>
              <a:t>«Интер+» ведет вещание на украинском и русском языках*, что создает возможности для максимально широкого охвата. Сетка вещания составлена с учетом смотрения аудитории в разных часовых поясах.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2AFEC-B6A0-B332-B791-885833582AA1}"/>
              </a:ext>
            </a:extLst>
          </p:cNvPr>
          <p:cNvSpPr txBox="1"/>
          <p:nvPr/>
        </p:nvSpPr>
        <p:spPr>
          <a:xfrm>
            <a:off x="4927324" y="5283328"/>
            <a:ext cx="609765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latin typeface="PF DinDisplay Pro Light" panose="02000506000000020004" pitchFamily="2" charset="0"/>
              </a:rPr>
              <a:t>* Согласно </a:t>
            </a:r>
            <a:r>
              <a:rPr lang="ru-RU" sz="1500" dirty="0">
                <a:latin typeface="PF DinDisplay Pro Light" panose="02000506000000020004" pitchFamily="2" charset="0"/>
                <a:hlinkClick r:id="rId3"/>
              </a:rPr>
              <a:t>результатам исследования</a:t>
            </a:r>
            <a:r>
              <a:rPr lang="ru-RU" sz="1500" dirty="0">
                <a:latin typeface="PF DinDisplay Pro Light" panose="02000506000000020004" pitchFamily="2" charset="0"/>
              </a:rPr>
              <a:t>, 33% украинцев в быту используют русский и украинский языки, </a:t>
            </a:r>
            <a:r>
              <a:rPr lang="en-US" sz="1500" dirty="0">
                <a:latin typeface="PF DinDisplay Pro Light" panose="02000506000000020004" pitchFamily="2" charset="0"/>
              </a:rPr>
              <a:t>51% </a:t>
            </a:r>
            <a:r>
              <a:rPr lang="ru-RU" sz="1500" dirty="0">
                <a:latin typeface="PF DinDisplay Pro Light" panose="02000506000000020004" pitchFamily="2" charset="0"/>
              </a:rPr>
              <a:t>– украинский, 15% – русский..</a:t>
            </a:r>
            <a:endParaRPr lang="uk-UA" sz="1500" dirty="0"/>
          </a:p>
        </p:txBody>
      </p:sp>
    </p:spTree>
    <p:extLst>
      <p:ext uri="{BB962C8B-B14F-4D97-AF65-F5344CB8AC3E}">
        <p14:creationId xmlns:p14="http://schemas.microsoft.com/office/powerpoint/2010/main" val="408868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7" y="487017"/>
            <a:ext cx="10087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ФЛАГМАНСКИЕ ПРОЕКТЫ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1DF832-4C3F-CBEB-CD3B-D4D34BFA5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7" y="1230896"/>
            <a:ext cx="2845893" cy="10245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E1F9B-094E-0FF0-C0AF-5D9AF2900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6" y="2477817"/>
            <a:ext cx="2845894" cy="10876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B15136-70F7-7F1E-90C0-52E32DB4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6" y="3787870"/>
            <a:ext cx="2859438" cy="13524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FACDA0-95A3-D098-6EC7-FB046B9D732B}"/>
              </a:ext>
            </a:extLst>
          </p:cNvPr>
          <p:cNvSpPr txBox="1"/>
          <p:nvPr/>
        </p:nvSpPr>
        <p:spPr>
          <a:xfrm>
            <a:off x="4292867" y="1230896"/>
            <a:ext cx="683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«Вещдок» – детективная докудрама, рассказывающая о том, как следователи в средине 20 века раскрывали преступления без современных технологий. 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5AF744-6D32-90D3-2515-EE603EF4F129}"/>
              </a:ext>
            </a:extLst>
          </p:cNvPr>
          <p:cNvSpPr txBox="1"/>
          <p:nvPr/>
        </p:nvSpPr>
        <p:spPr>
          <a:xfrm>
            <a:off x="4292867" y="2477817"/>
            <a:ext cx="683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«Полезная программа» рассказывает о </a:t>
            </a:r>
            <a:r>
              <a:rPr lang="ru-RU" sz="2000" dirty="0" err="1">
                <a:latin typeface="PF DinDisplay Pro Light" panose="02000506000000020004" pitchFamily="2" charset="0"/>
              </a:rPr>
              <a:t>лайфхаках</a:t>
            </a:r>
            <a:r>
              <a:rPr lang="ru-RU" sz="2000" dirty="0">
                <a:latin typeface="PF DinDisplay Pro Light" panose="02000506000000020004" pitchFamily="2" charset="0"/>
              </a:rPr>
              <a:t> для жизни современного человека.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5778AC-39E1-C3B7-1EB5-873FFAA17E22}"/>
              </a:ext>
            </a:extLst>
          </p:cNvPr>
          <p:cNvSpPr txBox="1"/>
          <p:nvPr/>
        </p:nvSpPr>
        <p:spPr>
          <a:xfrm>
            <a:off x="4292867" y="3787870"/>
            <a:ext cx="683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</a:t>
            </a:r>
            <a:r>
              <a:rPr lang="ru-RU" sz="2000" dirty="0" err="1">
                <a:latin typeface="PF DinDisplay Pro Light" panose="02000506000000020004" pitchFamily="2" charset="0"/>
              </a:rPr>
              <a:t>Позао</a:t>
            </a:r>
            <a:r>
              <a:rPr lang="uk-UA" sz="2000" dirty="0" err="1">
                <a:latin typeface="PF DinDisplay Pro Light" panose="02000506000000020004" pitchFamily="2" charset="0"/>
              </a:rPr>
              <a:t>чі</a:t>
            </a:r>
            <a:r>
              <a:rPr lang="ru-RU" sz="2000" dirty="0">
                <a:latin typeface="PF DinDisplay Pro Light" panose="02000506000000020004" pitchFamily="2" charset="0"/>
              </a:rPr>
              <a:t>» – откровенные интервью с украинскими звездами. О героях программ «за глаза» рассказывают и их родные и знакомые. 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27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7" y="487017"/>
            <a:ext cx="10087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ФЛАГМАНСКИЕ ПРОЕКТЫ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8A44C5-1598-DE6D-C6C2-369942548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7" y="1309035"/>
            <a:ext cx="2440774" cy="16141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7A67FC-06C6-5AD7-39AD-DEB5B165B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3145347"/>
            <a:ext cx="2400662" cy="553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23063A-DB79-E6DA-A1C5-FDCEA00C0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6" y="4117369"/>
            <a:ext cx="2430145" cy="7479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748176-A828-2A7A-9F96-2B50BE99DE42}"/>
              </a:ext>
            </a:extLst>
          </p:cNvPr>
          <p:cNvSpPr txBox="1"/>
          <p:nvPr/>
        </p:nvSpPr>
        <p:spPr>
          <a:xfrm>
            <a:off x="4148488" y="1309035"/>
            <a:ext cx="683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Редакция программы «</a:t>
            </a:r>
            <a:r>
              <a:rPr lang="uk-UA" sz="2000" dirty="0" err="1">
                <a:latin typeface="PF DinDisplay Pro Light" panose="02000506000000020004" pitchFamily="2" charset="0"/>
              </a:rPr>
              <a:t>Ищу</a:t>
            </a:r>
            <a:r>
              <a:rPr lang="uk-UA" sz="2000" dirty="0">
                <a:latin typeface="PF DinDisplay Pro Light" panose="02000506000000020004" pitchFamily="2" charset="0"/>
              </a:rPr>
              <a:t> </a:t>
            </a:r>
            <a:r>
              <a:rPr lang="uk-UA" sz="2000" dirty="0" err="1">
                <a:latin typeface="PF DinDisplay Pro Light" panose="02000506000000020004" pitchFamily="2" charset="0"/>
              </a:rPr>
              <a:t>тебя</a:t>
            </a:r>
            <a:r>
              <a:rPr lang="ru-RU" sz="2000" dirty="0">
                <a:latin typeface="PF DinDisplay Pro Light" panose="02000506000000020004" pitchFamily="2" charset="0"/>
              </a:rPr>
              <a:t>» помогает воссоединить семьи и утраченные связи, разорванные войной.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8D025-0A47-BA5D-673C-D91CC5CFBD1D}"/>
              </a:ext>
            </a:extLst>
          </p:cNvPr>
          <p:cNvSpPr txBox="1"/>
          <p:nvPr/>
        </p:nvSpPr>
        <p:spPr>
          <a:xfrm>
            <a:off x="4148488" y="3149871"/>
            <a:ext cx="683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«Истории войны» – проект об историях людей, которые смогли выбраться из зоны боевых действий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163EA0-3EFA-8EF1-C0B5-FE7BB15BEB37}"/>
              </a:ext>
            </a:extLst>
          </p:cNvPr>
          <p:cNvSpPr txBox="1"/>
          <p:nvPr/>
        </p:nvSpPr>
        <p:spPr>
          <a:xfrm>
            <a:off x="4148488" y="4117369"/>
            <a:ext cx="683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«6 соток» – проект полезных советов для тех, у кого есть дачный участок или свой дом в деревне. 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7" y="487017"/>
            <a:ext cx="10087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ФЛАГМАНСКИЕ ПРОЕКТЫ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3D6C09-445B-DCB7-5E8B-A22B7C754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6" y="1254812"/>
            <a:ext cx="2507993" cy="11874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744E5B-A0B0-06BD-2EF9-D03DF2806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6" y="2749701"/>
            <a:ext cx="2507993" cy="8435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DD9DC30-45AC-D2E5-0641-8082564CF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54" y="3978692"/>
            <a:ext cx="2564716" cy="4596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F213FD-AB0F-963C-9965-78F7FDDA5334}"/>
              </a:ext>
            </a:extLst>
          </p:cNvPr>
          <p:cNvSpPr txBox="1"/>
          <p:nvPr/>
        </p:nvSpPr>
        <p:spPr>
          <a:xfrm>
            <a:off x="4009340" y="1254812"/>
            <a:ext cx="683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«Будьте здоровы» – медицинский проект о последних достижениях медицины, о профилактике распространенных заболеваний и о здоровом образе жизни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244CD9-2A00-1255-2F93-EE1A8093A164}"/>
              </a:ext>
            </a:extLst>
          </p:cNvPr>
          <p:cNvSpPr txBox="1"/>
          <p:nvPr/>
        </p:nvSpPr>
        <p:spPr>
          <a:xfrm>
            <a:off x="4009340" y="3978692"/>
            <a:ext cx="683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«Орел и решка» – легендарное </a:t>
            </a:r>
            <a:r>
              <a:rPr lang="ru-RU" sz="2000" dirty="0" err="1">
                <a:latin typeface="PF DinDisplay Pro Light" panose="02000506000000020004" pitchFamily="2" charset="0"/>
              </a:rPr>
              <a:t>тревел</a:t>
            </a:r>
            <a:r>
              <a:rPr lang="ru-RU" sz="2000" dirty="0">
                <a:latin typeface="PF DinDisplay Pro Light" panose="02000506000000020004" pitchFamily="2" charset="0"/>
              </a:rPr>
              <a:t>-шоу, рассказывающее о возможностях проведения </a:t>
            </a:r>
            <a:r>
              <a:rPr lang="ru-RU" sz="2000" dirty="0" err="1">
                <a:latin typeface="PF DinDisplay Pro Light" panose="02000506000000020004" pitchFamily="2" charset="0"/>
              </a:rPr>
              <a:t>викэнда</a:t>
            </a:r>
            <a:r>
              <a:rPr lang="ru-RU" sz="2000" dirty="0">
                <a:latin typeface="PF DinDisplay Pro Light" panose="02000506000000020004" pitchFamily="2" charset="0"/>
              </a:rPr>
              <a:t> в разных городах мира с бюджетом от </a:t>
            </a:r>
            <a:r>
              <a:rPr lang="en-US" sz="2000" dirty="0">
                <a:latin typeface="PF DinDisplay Pro Light" panose="02000506000000020004" pitchFamily="2" charset="0"/>
              </a:rPr>
              <a:t>$1</a:t>
            </a:r>
            <a:r>
              <a:rPr lang="ru-RU" sz="2000" dirty="0">
                <a:latin typeface="PF DinDisplay Pro Light" panose="02000506000000020004" pitchFamily="2" charset="0"/>
              </a:rPr>
              <a:t>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DAB97D-4844-B345-981C-710FAA72E8F1}"/>
              </a:ext>
            </a:extLst>
          </p:cNvPr>
          <p:cNvSpPr txBox="1"/>
          <p:nvPr/>
        </p:nvSpPr>
        <p:spPr>
          <a:xfrm>
            <a:off x="4009340" y="2663653"/>
            <a:ext cx="683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«Тайны мира» – программа о невероятных фактах и тайных причинах происходящих событий. 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36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7" y="487017"/>
            <a:ext cx="10087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ФЛАГМАНСКИЕ ПРОЕКТЫ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F213FD-AB0F-963C-9965-78F7FDDA5334}"/>
              </a:ext>
            </a:extLst>
          </p:cNvPr>
          <p:cNvSpPr txBox="1"/>
          <p:nvPr/>
        </p:nvSpPr>
        <p:spPr>
          <a:xfrm>
            <a:off x="4010031" y="1254812"/>
            <a:ext cx="683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«Готовим вместе» – лучшее кулинарное шоу выходного дня на украинском телевидении. Рецепты шоу стали настолько популярны, что был издан трехтомник «Готовим вместе». 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CD6F28-F734-9BF8-E368-BB6B49208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7" y="1254812"/>
            <a:ext cx="2364883" cy="16673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69B90A-743C-D4A8-D753-F1A6B39E8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159" y="3450387"/>
            <a:ext cx="1662244" cy="9739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E55F51-A770-7846-C785-4C6F3532B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66" y="3447366"/>
            <a:ext cx="1368017" cy="9769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D56434-9400-BC9C-227E-3205BB8600A5}"/>
              </a:ext>
            </a:extLst>
          </p:cNvPr>
          <p:cNvSpPr txBox="1"/>
          <p:nvPr/>
        </p:nvSpPr>
        <p:spPr>
          <a:xfrm>
            <a:off x="4010031" y="3447366"/>
            <a:ext cx="6835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В эфир «Интер+» выходят современные фильмы и сериалы, снятые ведущими украинскими студиями, а также многими независимыми производителями. Также на «Интер+» транслируется киноклассика – картины, созданные в 80-90 годах.</a:t>
            </a:r>
            <a:endParaRPr lang="uk-UA" sz="2000" dirty="0"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C26BE-7168-F29D-C3E3-C1E862A2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18" y="5283328"/>
            <a:ext cx="1095617" cy="1087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C1E67-3B5C-738F-0A49-6CAE87960B00}"/>
              </a:ext>
            </a:extLst>
          </p:cNvPr>
          <p:cNvSpPr txBox="1"/>
          <p:nvPr/>
        </p:nvSpPr>
        <p:spPr>
          <a:xfrm>
            <a:off x="1064117" y="487017"/>
            <a:ext cx="10087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203864"/>
                </a:solidFill>
                <a:latin typeface="PF Din Text Cond Pro" panose="02000000000000000000" pitchFamily="2" charset="0"/>
              </a:rPr>
              <a:t>ВОЗМОЖНОСТИ ДЛЯ ПАРТНЕРСТВА</a:t>
            </a:r>
            <a:endParaRPr lang="uk-UA" sz="3000" dirty="0">
              <a:solidFill>
                <a:srgbClr val="203864"/>
              </a:solidFill>
              <a:latin typeface="PF Din Text Cond Pr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F213FD-AB0F-963C-9965-78F7FDDA5334}"/>
              </a:ext>
            </a:extLst>
          </p:cNvPr>
          <p:cNvSpPr txBox="1"/>
          <p:nvPr/>
        </p:nvSpPr>
        <p:spPr>
          <a:xfrm>
            <a:off x="1052207" y="1254975"/>
            <a:ext cx="1008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F DinDisplay Pro Light" panose="02000506000000020004" pitchFamily="2" charset="0"/>
              </a:rPr>
              <a:t>Кроме дистрибуции телеканала мы рассматриваем возможности размещения рекламы и спонсорских проявлений местных брендов. С учетом того, что значительная часть программы «Интер+» выходит на русском языке, наш канал может быть хорошей площадкой для размещения рекламы для русскоговорящей аудитории. </a:t>
            </a:r>
          </a:p>
          <a:p>
            <a:endParaRPr lang="ru-RU" sz="2000" dirty="0">
              <a:latin typeface="PF DinDisplay Pro Light" panose="02000506000000020004" pitchFamily="2" charset="0"/>
            </a:endParaRPr>
          </a:p>
          <a:p>
            <a:pPr algn="ctr"/>
            <a:r>
              <a:rPr lang="ru-RU" sz="2000" b="1" dirty="0">
                <a:latin typeface="PF DinDisplay Pro Light" panose="02000506000000020004" pitchFamily="2" charset="0"/>
              </a:rPr>
              <a:t>Контакты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9D0587-ACC3-3A11-7738-E4EB2A6C4C11}"/>
              </a:ext>
            </a:extLst>
          </p:cNvPr>
          <p:cNvSpPr txBox="1"/>
          <p:nvPr/>
        </p:nvSpPr>
        <p:spPr>
          <a:xfrm>
            <a:off x="1064117" y="3316327"/>
            <a:ext cx="44322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PF DinDisplay Pro Light" panose="02000506000000020004" pitchFamily="2" charset="0"/>
              </a:rPr>
              <a:t>Дистрибуция</a:t>
            </a:r>
          </a:p>
          <a:p>
            <a:r>
              <a:rPr lang="ru-RU" sz="2000" dirty="0">
                <a:latin typeface="PF DinDisplay Pro Light" panose="02000506000000020004" pitchFamily="2" charset="0"/>
              </a:rPr>
              <a:t>Игорь Клименко</a:t>
            </a:r>
          </a:p>
          <a:p>
            <a:r>
              <a:rPr lang="ru-RU" sz="2000" dirty="0">
                <a:latin typeface="PF DinDisplay Pro Light" panose="02000506000000020004" pitchFamily="2" charset="0"/>
              </a:rPr>
              <a:t>Менеджер «Национальный контент центр»</a:t>
            </a:r>
          </a:p>
          <a:p>
            <a:r>
              <a:rPr lang="ru-RU" sz="2000" dirty="0">
                <a:latin typeface="PF DinDisplay Pro Light" panose="02000506000000020004" pitchFamily="2" charset="0"/>
              </a:rPr>
              <a:t>+380 93 948 90 92</a:t>
            </a:r>
          </a:p>
          <a:p>
            <a:r>
              <a:rPr lang="en-US" sz="2000" dirty="0">
                <a:latin typeface="PF DinDisplay Pro Light" panose="02000506000000020004" pitchFamily="2" charset="0"/>
              </a:rPr>
              <a:t>Igor.Klimenko@thorsat.com</a:t>
            </a:r>
            <a:endParaRPr lang="ru-RU" sz="2000" dirty="0">
              <a:latin typeface="PF DinDisplay Pro Light" panose="02000506000000020004" pitchFamily="2" charset="0"/>
            </a:endParaRPr>
          </a:p>
          <a:p>
            <a:endParaRPr lang="ru-RU" sz="2000" dirty="0">
              <a:latin typeface="PF DinDisplay Pro Light" panose="02000506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816993-5BDA-7F44-E120-09A995FD2CCE}"/>
              </a:ext>
            </a:extLst>
          </p:cNvPr>
          <p:cNvSpPr txBox="1"/>
          <p:nvPr/>
        </p:nvSpPr>
        <p:spPr>
          <a:xfrm>
            <a:off x="6107910" y="3461488"/>
            <a:ext cx="4432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PF DinDisplay Pro Light" panose="02000506000000020004" pitchFamily="2" charset="0"/>
              </a:rPr>
              <a:t>Наполнение и рекламная интеграция </a:t>
            </a:r>
          </a:p>
          <a:p>
            <a:r>
              <a:rPr lang="ru-RU" sz="2000" dirty="0">
                <a:latin typeface="PF DinDisplay Pro Light" panose="02000506000000020004" pitchFamily="2" charset="0"/>
              </a:rPr>
              <a:t>Евгений </a:t>
            </a:r>
            <a:r>
              <a:rPr lang="ru-RU" sz="2000" dirty="0" err="1">
                <a:latin typeface="PF DinDisplay Pro Light" panose="02000506000000020004" pitchFamily="2" charset="0"/>
              </a:rPr>
              <a:t>Смаглюк</a:t>
            </a:r>
            <a:endParaRPr lang="ru-RU" sz="2000" dirty="0">
              <a:latin typeface="PF DinDisplay Pro Light" panose="02000506000000020004" pitchFamily="2" charset="0"/>
            </a:endParaRPr>
          </a:p>
          <a:p>
            <a:r>
              <a:rPr lang="ru-RU" sz="2000" dirty="0">
                <a:latin typeface="PF DinDisplay Pro Light" panose="02000506000000020004" pitchFamily="2" charset="0"/>
              </a:rPr>
              <a:t>Директор телеканала «Интер+»</a:t>
            </a:r>
          </a:p>
          <a:p>
            <a:r>
              <a:rPr lang="ru-RU" sz="2000" dirty="0">
                <a:latin typeface="PF DinDisplay Pro Light" panose="02000506000000020004" pitchFamily="2" charset="0"/>
              </a:rPr>
              <a:t>+380 97 62 88 560</a:t>
            </a:r>
          </a:p>
          <a:p>
            <a:r>
              <a:rPr lang="en-US" sz="2000" dirty="0">
                <a:latin typeface="PF DinDisplay Pro Light" panose="02000506000000020004" pitchFamily="2" charset="0"/>
              </a:rPr>
              <a:t>Eugene.Smaglyuk@inter.ua</a:t>
            </a:r>
            <a:endParaRPr lang="ru-RU" sz="2000" dirty="0">
              <a:latin typeface="PF DinDisplay Pro Light" panose="02000506000000020004" pitchFamily="2" charset="0"/>
            </a:endParaRPr>
          </a:p>
          <a:p>
            <a:endParaRPr lang="ru-RU" sz="2000" dirty="0">
              <a:latin typeface="PF DinDisplay Pro Light" panose="02000506000000020004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95EE6E9-E4B5-CB5F-4074-B13B3E7FB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25" y="5822371"/>
            <a:ext cx="594879" cy="5486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DCB1F0-C551-E74E-04C5-889598E31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5946344"/>
            <a:ext cx="1892683" cy="3006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C527F5-F8F0-E4C1-1D96-5FD64EBF7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705" y="5850004"/>
            <a:ext cx="456466" cy="53458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89EFA30-B26D-602D-F904-86CE4BBB92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445" y="5935523"/>
            <a:ext cx="701139" cy="33154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1875883-E381-8658-7C2A-329DA0FB18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126" y="5850004"/>
            <a:ext cx="424860" cy="54861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4A7F6CE-DC01-2BAA-6C7C-435B9CEA71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486" y="5840680"/>
            <a:ext cx="1236010" cy="5036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A7522CD-768A-29B1-4BDD-F9C6277D63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132" y="5840680"/>
            <a:ext cx="1237899" cy="41396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FCD1347-59C4-CCCD-988D-54FD1701F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879" y="5831815"/>
            <a:ext cx="1212057" cy="50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25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10635</TotalTime>
  <Words>500</Words>
  <Application>Microsoft Office PowerPoint</Application>
  <PresentationFormat>Широкоэкранный</PresentationFormat>
  <Paragraphs>39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PF Din Text Cond Pro</vt:lpstr>
      <vt:lpstr>PF Din Text Cond Pro XBlack</vt:lpstr>
      <vt:lpstr>PF DinDisplay Pro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Eugene Smaglyuk</dc:creator>
  <cp:lastModifiedBy>Eugene Smaglyuk</cp:lastModifiedBy>
  <cp:revision>14</cp:revision>
  <dcterms:created xsi:type="dcterms:W3CDTF">2022-04-14T11:13:38Z</dcterms:created>
  <dcterms:modified xsi:type="dcterms:W3CDTF">2022-05-11T12:30:36Z</dcterms:modified>
</cp:coreProperties>
</file>